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28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300" r:id="rId17"/>
    <p:sldId id="392" r:id="rId18"/>
    <p:sldId id="519" r:id="rId19"/>
    <p:sldId id="506" r:id="rId20"/>
    <p:sldId id="520" r:id="rId21"/>
    <p:sldId id="507" r:id="rId22"/>
    <p:sldId id="522" r:id="rId23"/>
    <p:sldId id="332" r:id="rId24"/>
    <p:sldId id="524" r:id="rId25"/>
    <p:sldId id="508" r:id="rId26"/>
    <p:sldId id="523" r:id="rId27"/>
    <p:sldId id="335" r:id="rId28"/>
    <p:sldId id="492" r:id="rId29"/>
    <p:sldId id="346" r:id="rId30"/>
    <p:sldId id="490" r:id="rId31"/>
    <p:sldId id="383" r:id="rId32"/>
    <p:sldId id="349" r:id="rId33"/>
    <p:sldId id="421" r:id="rId34"/>
    <p:sldId id="420" r:id="rId35"/>
    <p:sldId id="489" r:id="rId36"/>
    <p:sldId id="442" r:id="rId37"/>
    <p:sldId id="510" r:id="rId38"/>
    <p:sldId id="511" r:id="rId39"/>
    <p:sldId id="348" r:id="rId40"/>
    <p:sldId id="512" r:id="rId41"/>
    <p:sldId id="513" r:id="rId42"/>
    <p:sldId id="514" r:id="rId43"/>
    <p:sldId id="515" r:id="rId44"/>
    <p:sldId id="516" r:id="rId45"/>
    <p:sldId id="517" r:id="rId46"/>
    <p:sldId id="429" r:id="rId47"/>
    <p:sldId id="432" r:id="rId48"/>
    <p:sldId id="433" r:id="rId49"/>
    <p:sldId id="437" r:id="rId50"/>
    <p:sldId id="435" r:id="rId51"/>
    <p:sldId id="431" r:id="rId52"/>
    <p:sldId id="526" r:id="rId53"/>
    <p:sldId id="527" r:id="rId54"/>
    <p:sldId id="52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528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519"/>
            <p14:sldId id="506"/>
            <p14:sldId id="520"/>
            <p14:sldId id="507"/>
            <p14:sldId id="522"/>
            <p14:sldId id="332"/>
            <p14:sldId id="524"/>
            <p14:sldId id="508"/>
            <p14:sldId id="523"/>
            <p14:sldId id="335"/>
            <p14:sldId id="492"/>
          </p14:sldIdLst>
        </p14:section>
        <p14:section name="5. 상세 내용" id="{612E7DE1-8E6F-4049-8D81-3A40FF4B7D22}">
          <p14:sldIdLst>
            <p14:sldId id="346"/>
            <p14:sldId id="490"/>
            <p14:sldId id="383"/>
            <p14:sldId id="349"/>
            <p14:sldId id="421"/>
            <p14:sldId id="420"/>
            <p14:sldId id="489"/>
            <p14:sldId id="442"/>
            <p14:sldId id="510"/>
            <p14:sldId id="511"/>
            <p14:sldId id="348"/>
            <p14:sldId id="512"/>
            <p14:sldId id="513"/>
            <p14:sldId id="514"/>
            <p14:sldId id="515"/>
            <p14:sldId id="516"/>
            <p14:sldId id="51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7"/>
            <p14:sldId id="435"/>
          </p14:sldIdLst>
        </p14:section>
        <p14:section name="7. 리소스" id="{6F06943B-D1C9-481E-987E-A46A98A2CC03}">
          <p14:sldIdLst>
            <p14:sldId id="431"/>
            <p14:sldId id="526"/>
            <p14:sldId id="527"/>
          </p14:sldIdLst>
        </p14:section>
        <p14:section name="마무리" id="{A4544073-F575-4BD6-8043-E26A3CA0659A}">
          <p14:sldIdLst>
            <p14:sldId id="5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7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858" y="11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15264-2902-DE02-8056-C4A79F984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6B4E29-48E0-7B2A-CA29-19B1EC8F8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34532-578D-E7BF-ADB4-2EE16BD2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677F3D-42BF-1473-04ED-643D72D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75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2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0F015-2C0A-90B8-015E-A227882D0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3AFC88-3A10-9AF2-BD0A-E58A6B94F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8D8D81-36C3-43E6-5FC8-2C146925CE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DB97F-086D-D963-E331-0ED8BE105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296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74CB-F910-ADD6-FB93-216C10361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FD324D-C877-9038-9188-B44CDB8C6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65BC82-01D8-2202-A6E8-F9C1BEBD4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1081B5-ED12-822B-0986-B69C2385C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E31C6-1936-5AB2-4028-46BFDC881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6B387-7E14-FCCA-A327-82F3CE7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7A1AE7-82AD-B68C-5C39-BA8B0646F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B4CCAC-B6DA-2FEB-91A4-ED6225B565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566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AD8ED-C5DC-1016-C290-BCB40C4B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631065-9662-0952-C511-601BE23FC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72A077-4EDC-BD9A-81BA-8E3289BA0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38E390-E73E-C031-B5CE-0DBB47CCA8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371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5FE4-B9CC-E0EB-A269-B500964F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5F1AFA-E090-8D4B-BC72-CCB6BB856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E160E6-E1ED-7472-5B0A-7C1B89D3F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5E7819-55DE-F958-53E6-10CF9CEB5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962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457FD-C4D4-5B9B-5CBF-A7C808C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4540A2-5F2B-2DF3-685D-B486C4A89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4C3832-46C5-3B57-D800-ADCC97E334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94A0F7-E35F-887E-0E43-5CEE626616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43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9EF12-2F56-2A92-1A4B-42C4C6027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E573A-F77A-71FA-A754-44AF8514B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7CAE38-F4C7-1631-E7E9-D59D2BD17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8914B-DC67-C1CD-BC70-CE10DFCB8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736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9A1FC-1BD8-55AF-2815-7CBF2F19D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653BE2-93DB-87A6-3622-203D4DD4E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706117-B82D-1A78-AB84-E794C0D77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432178-53BE-4CBB-1515-D4ADD8247E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836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D1252-9713-30C1-7569-5CED689E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9DCA5-33D6-C11F-9611-812282D14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0054AA3-641F-28B4-4478-7741BA381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4C983-49FB-078D-E528-E3548974C6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8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73CBC-15F2-DFA7-9A62-7152DE280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B38FD3-BBE0-B8AC-3C8B-6DBFCCBC0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03B29F-F330-5AB9-231A-DE76B5C5A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2758B8-9964-AB99-1D0D-A5EE4129D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199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CD68E-46D6-4DB2-47F3-AC7237AF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40E71E-8A93-0B0B-B615-AA49C866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C9AEF9-6C1F-A0D2-D681-33254A675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519C4-F0C7-311C-FA12-F1E6AEB74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473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C22DA-71FD-13FC-8ED7-F50B4199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C39EA2-68CC-F571-DDFA-6EA865504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164680-63A0-C0A9-8AC4-31013491D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938A9-030D-C8E0-56A2-DC72E91A1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C1827-7ECB-092A-C8F9-3A370A48D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F7DFEC28-34BC-55A4-8F80-A3247DB49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55" y="2194571"/>
            <a:ext cx="2256972" cy="56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98F3B-5758-682E-20DA-4D2D721803D3}"/>
              </a:ext>
            </a:extLst>
          </p:cNvPr>
          <p:cNvSpPr txBox="1"/>
          <p:nvPr/>
        </p:nvSpPr>
        <p:spPr>
          <a:xfrm>
            <a:off x="333621" y="2758814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64942C3-883F-19AA-84D1-911291A0C608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098C4A-C646-A2D8-73F3-FF4D0C15D4D3}"/>
              </a:ext>
            </a:extLst>
          </p:cNvPr>
          <p:cNvSpPr txBox="1"/>
          <p:nvPr/>
        </p:nvSpPr>
        <p:spPr>
          <a:xfrm>
            <a:off x="333619" y="3608828"/>
            <a:ext cx="4499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F8E91-01E1-87F0-E896-837BC9A5147F}"/>
              </a:ext>
            </a:extLst>
          </p:cNvPr>
          <p:cNvSpPr txBox="1"/>
          <p:nvPr/>
        </p:nvSpPr>
        <p:spPr>
          <a:xfrm>
            <a:off x="1080130" y="4070493"/>
            <a:ext cx="300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Content</a:t>
            </a:r>
            <a:b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Design Document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C893D-A450-D775-5417-6810149F34BA}"/>
              </a:ext>
            </a:extLst>
          </p:cNvPr>
          <p:cNvSpPr txBox="1"/>
          <p:nvPr/>
        </p:nvSpPr>
        <p:spPr>
          <a:xfrm>
            <a:off x="11102009" y="6550223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7747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입장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BF589B-1804-5B6F-06EA-CE6AC512A3F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8B531F-FE3D-7227-D91E-3189F0DB8A1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048B6-AFE5-AD1C-7C07-EAD31D10468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22E70-E0F0-6385-B28C-B08142AD761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E703AC1-C40B-71B2-8323-AB40B5E404C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CC77A38-5336-F916-D2B5-A45E821E5C5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51FFBB5-AAB3-C26A-19FC-267E04DBE59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D5B0F-1FD9-2766-8EA0-A30F469F5F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B66BD-8534-E8FC-52F6-C8DE5152C9D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273988" y="2204514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273989" y="220451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273989" y="220817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109B0-BF98-0A92-A079-28888CF0B41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9DCA09B-0E0B-62C4-7EAD-0F1ECDCE8C1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76122-972F-7A9F-CBC8-85A57AC27890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B39CDE-FC26-050B-DE1F-44EC9A922B0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AA9650E1-531A-C98A-999A-A0F59DD3495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580CC-FDCE-1254-2097-DCEAA6C9182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755E8-EAAE-5CFB-9627-1DF7546D3E2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57946D7-4E2B-8480-9685-015C91F8D41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6924B-DD4B-15C3-3B22-757AC727E80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EEA4CE-4FB9-C166-850D-ACE651EFA04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624A3B7-C838-8279-9627-892A976A236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5D4D9-6CD6-B622-C072-1E767C52709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01FDBE-D3D0-0EEA-8CEA-44E99584800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9BC1E5-34AF-F464-8B3A-23AA530BC2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8123D-9879-4804-893C-DF63F8A3BE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0A520D5-5640-774F-F6B3-6DECDCEDCFF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DF262-7011-6820-7454-A6323CAABF2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7D20B-B3CF-779D-A71C-10F5224D76B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FDA8D4-DAF8-188D-4EDE-AE785437D6B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D59471D-8C08-890F-8DC0-86573956F8A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C9E2-C771-E531-E812-A8B8EF829C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A670E0-6629-4D17-063A-408421B6847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E818965-C659-0621-4D2A-5A147AFD82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169D90-51A9-3814-9FCF-CB63A9C77E8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7BDBD6F-E527-C140-A357-D744D951390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84852-115B-0BFA-8531-A6607D3BE24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FB07-76AA-6057-6403-4ECA6A078E3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739F1-6E03-7370-1E3D-4F2D97E66DF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4F924B2-9AD2-DF98-A4CD-B988EF8FADE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AAF68-84DC-3A7F-C5FA-A7AB6523F1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EB0FA5-3959-6399-F89D-5C97168C568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CAD722-BC84-37D1-DA02-BF6138DB476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5E9B4-1937-D26F-F976-E36F3EC83DC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9293577-BE07-6603-D358-D6FE64C76C3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36C2A-4788-8A81-7F30-8C1111EAEF3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3D6B7-696D-6403-EF19-AD97900F9CD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959EDE-333E-66DB-BFA6-F309545DD5B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7D49E78-D5F7-0519-EDED-93132D06B66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9D87A-FCD0-F8ED-4B73-0C5778372DA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129F54-D85D-33A8-E337-540BF62E54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F67A7A5-6A15-A546-C0CA-4A6335FF5D8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0B88F0-7FC0-235E-BC6C-54E4294AAA6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19A09E6-51AA-AA72-C000-9BA4FA068F6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F725-ED4B-136D-69EA-4866693D5C4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8D7FA-A732-6D03-4F36-5A81EA246C1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2737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랜덤으로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중복된 콘텐츠 타입은 등장하지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마수군단장 레이드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관문이 나왔다면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군단장 레이드 관문은 등장하지 않음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E1F4E-179D-04F9-111C-F0A79466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6AF564F-6C4B-415B-1BC9-70555EE940C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FE40E0-2DBF-4829-49F0-2C4746CA85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68C7C0-A886-AA27-E95B-AB5663EE32C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87B9A5F-8826-F75F-8E70-0158F30B8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2584-03D1-5814-9FC6-60E204B3789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ECCD78D-EDC9-AAE5-DF40-4CE4417F287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617626CD-8A7F-3728-AB21-2368FA80991D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27C2695-719C-EECD-B8BF-308346254AC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E65F94B-ABCE-D0AD-CC1B-EEDE5F7AA6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05183E5-8178-7C1D-B1E8-6D141006617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2D6E76-EB09-8700-AA53-C0F591DBFFA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5A0DCCD-3021-7C36-DBA5-2FB2F95EEB8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3160D45-BB44-871C-C51B-D89BAE4E378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4959C9F-CDAA-7322-4BAE-319580AB6A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2678CC07-0F1E-390B-588F-0A3C4D03ECD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A62463A-CA89-AEEA-15F7-0F89FA6ABC9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68ACFF4-DE23-EC01-5402-EA18783F5A8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121D3A-E665-0EE5-181F-1A714BF1382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D3EB110-17CA-0174-8719-0D2CEAAA094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79A34D4-2394-F966-D492-7CBAD10C6B39}"/>
              </a:ext>
            </a:extLst>
          </p:cNvPr>
          <p:cNvSpPr txBox="1"/>
          <p:nvPr/>
        </p:nvSpPr>
        <p:spPr>
          <a:xfrm>
            <a:off x="4170829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050077-8711-481D-0FEA-C64ED75961F2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C2F898F-7A23-7B83-B315-E7F62F0713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8359F0-F6B0-E19B-C7A3-6BDEF90259D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5CFBBF-88EA-CC05-BF32-31D8DD6E13B6}"/>
              </a:ext>
            </a:extLst>
          </p:cNvPr>
          <p:cNvSpPr txBox="1"/>
          <p:nvPr/>
        </p:nvSpPr>
        <p:spPr>
          <a:xfrm>
            <a:off x="266700" y="1234869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선별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virvrincube_content_tabe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뽑습니다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있는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중에서 가장 먼저 뽑은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만 남기고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뽑은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중에서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content_type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값이 같은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번으로 넘어갑니다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제외한 수 만큼 다시 뽑고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번을 반복합니다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{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vivrincube_content_id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}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2609D-70C1-D122-D329-E77470C057C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670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F2D9C8-BCFA-A7F5-FEB0-B25424F92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7" y="1459928"/>
            <a:ext cx="4356000" cy="2433781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27349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2857" y="4762642"/>
            <a:ext cx="1827453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>
            <a:off x="2180310" y="5279502"/>
            <a:ext cx="273330" cy="119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35693" y="4762642"/>
            <a:ext cx="1827452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79502"/>
            <a:ext cx="273330" cy="12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>
            <a:off x="5763145" y="5279502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2221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72CCF6-E968-EBA0-34AE-00B94D40D78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0CBABBE-D4EB-06A1-CB06-B14DABE78DE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D27A537-C0E2-61E0-2A73-8AC96A0184F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0204C7F-F688-B9D5-D653-BB61892D35B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DA125F58-CC0E-82D0-0B55-A405A3B38FD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C60F2D-454B-980C-7905-A2FEB580907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9BDD14A-C987-FD8A-8B23-CA13B3BD56F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009D85-AE5E-EFCE-8963-85229E3A42B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0BF8495B-68A0-901B-4846-14F49599398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535DC63-256B-1F6B-1967-15D2943DF27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C16BC46B-546B-DF7C-2938-E7B4C4DE89C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B51F83E-FD6B-6D31-459D-14822EA35D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5F9B900F-D2EF-395A-0406-E82108E7397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AD7478-2C5A-07C9-D890-4B1D1A7987E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FAA8D7B-693B-58DE-378E-5DCC090833C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FBF7E3-1C2D-D897-C58B-B99C77212CF4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6F0CDA6-B085-A252-1BA4-D7CFE787FB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7FA1D6-C894-1C35-9754-4749B5F6E62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FC05DB-EB6F-B434-C015-A7162FAD42B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33493"/>
            <a:ext cx="11658600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파티마다 투표를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중 선별된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다른 콘텐츠로 투표를 변경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투표하지 않는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기권으로 처리합니다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확률로 해당 콘텐츠를 제외하게 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확률은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0%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되어 해당 파티는 콘텐츠를 제외하지 않게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D446C-F53B-B333-F9CC-411A27E76D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EA88D5-6F6D-F4F3-250A-D66F4D8CC6F9}"/>
              </a:ext>
            </a:extLst>
          </p:cNvPr>
          <p:cNvSpPr txBox="1"/>
          <p:nvPr/>
        </p:nvSpPr>
        <p:spPr>
          <a:xfrm>
            <a:off x="266700" y="4546975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투표로 선택된 콘텐츠를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제외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8FB51DF-5BC4-2B8F-D716-FBF247BBF82F}"/>
              </a:ext>
            </a:extLst>
          </p:cNvPr>
          <p:cNvCxnSpPr>
            <a:cxnSpLocks/>
          </p:cNvCxnSpPr>
          <p:nvPr/>
        </p:nvCxnSpPr>
        <p:spPr>
          <a:xfrm>
            <a:off x="266694" y="453801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8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>
            <a:spLocks noChangeAspect="1"/>
          </p:cNvSpPr>
          <p:nvPr/>
        </p:nvSpPr>
        <p:spPr>
          <a:xfrm>
            <a:off x="8210551" y="1445482"/>
            <a:ext cx="2862364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8210066" y="144548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8210066" y="144914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1A3CAD-F2E8-456B-55CA-9A15A5D25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023" y="4764343"/>
            <a:ext cx="1311856" cy="102742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3CB1A97-A38D-FF6A-FE45-F6445F629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98038" y="4770982"/>
            <a:ext cx="1221495" cy="1027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stCxn id="58" idx="3"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163271" y="5278057"/>
            <a:ext cx="283752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4758879" y="5278057"/>
            <a:ext cx="308421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5973979" y="4764327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1241126-ECAA-3729-CF9D-82BE74AC650F}"/>
              </a:ext>
            </a:extLst>
          </p:cNvPr>
          <p:cNvSpPr/>
          <p:nvPr/>
        </p:nvSpPr>
        <p:spPr>
          <a:xfrm>
            <a:off x="5067300" y="4761962"/>
            <a:ext cx="59055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1A80772-1BF5-754F-166B-54BEB9B02313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>
            <a:off x="5657850" y="5278822"/>
            <a:ext cx="316129" cy="23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5C88F-E618-923A-36CA-0026CB24A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778B36-641C-3997-3069-6810F43D480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096276-D720-920C-317A-4403FE6C575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5831585-55DE-E0BD-8800-E4451952AB4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1295849-66B0-C755-AFA7-C04444579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4E971C-A337-BB7E-6D05-D7126D93F6DE}"/>
              </a:ext>
            </a:extLst>
          </p:cNvPr>
          <p:cNvSpPr txBox="1"/>
          <p:nvPr/>
        </p:nvSpPr>
        <p:spPr>
          <a:xfrm>
            <a:off x="266700" y="1235176"/>
            <a:ext cx="11658600" cy="3378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규칙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플레이어마다 선택을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천칭마다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자유롭게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효과를 선택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)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천칭 효과는 선택하지 않고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축복의 천칭 효과만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선택하기 가능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제한시간을 갖습니다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이내 선택하지 않은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등장한 효과 중에서 랜덤으로 선택됩니다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시 선택한 효과들이 확정됩니다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시 선택한 효과들을 획득합니다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선택한 효과들은 제거됩니다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34007-6D6E-B370-F355-754AA81A85F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606F871-AEF0-322D-6F19-61E7E3B8E2CF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6622274E-6FD1-CA52-94B5-83162BFF37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89EEB20-341B-1BCD-B563-9B46B4C9133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63D0FF77-6334-C475-9C12-75B931BA648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738BC59-2A06-9031-95D9-3FB237C74D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49CDDF78-0E86-8CD0-4FC4-E23FD436C95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B0871A1-1B65-CBE2-5066-91C03239C0A6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B5D6FC64-4D5E-6AB6-B37A-A4D033FC281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97755-228C-2558-4DBE-61EEF153D81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BF78756-562F-ECAF-6097-72A3DB0C219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B6DE9B-9D8F-8550-A239-E3EC2C3EC88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E65281D-5C07-D11B-B811-D60D9914060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B4FB348F-32F2-3A93-0BF9-487B48AA5970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CBF7E-8B49-C779-8968-61EC26A747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00A246A-D406-95CB-37A3-91B6A8B9A8F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FA25C490-E0C6-8F9B-7510-C4E14E39C1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CC7ADE-5BCD-2361-416C-246968DEE01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52B6A88-5DCD-CA47-5187-26E7C6C6DF6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193E6-1C94-C3CA-9951-CA44F66047C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716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콘텐츠를 시스템 메시지로 안내합니다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파티가 별개의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PVP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DC707-D3C0-B448-4719-7C6CC62E1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BA5CE3A-3933-47F2-E557-7F53FAC0B1B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740C12-60D4-9011-4117-1D1D29B4DC7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6B692-D652-2C34-9CE6-270FB250D66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A1299D-8B74-6BC6-25F0-18794103CCC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48CDEDF-995A-84B2-7B14-95626AC9F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30DC12-5ABA-C947-9A44-2BA7C1C1B36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07B0C1F-F762-C74E-C892-1E34B468389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FBD325E-DDEF-827C-EEFC-C133A0E1041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5B6CB1D-7334-D967-B864-C48D6C2A32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A394C76-CD5C-279A-FD0D-62F28E79AFC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4871418-6FFF-2669-C494-3A882E00BFC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AB6F779-A00C-94C1-3690-0B2ED4ABF43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427E201-307A-B852-CADF-42C51F4737AC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55B37DEB-59ED-7B39-DCD5-83DDF6C8D0F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BB0590F5-0C0B-B69B-ACFF-B3EAA469F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7F18E59F-B899-FFAD-1D47-31C32AFCAB99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446F06-C06E-33F0-59B3-B7170AF4DF3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D30D8E-9BDC-D568-F05D-13F4F82FCCB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140B91-4D1E-9D0E-6E01-F240525A6B4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D062DA-07EA-8F4F-C2D5-B5067ABAF7CA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C425AD6-70A9-1381-DB96-27F3101861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6BEEE444-4E06-4A7C-6375-1C2346AAE4C6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4A0656-476E-5FA7-ACC6-4A5231B305A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EC62BE-479B-99C5-0821-5F77D8F55FD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73441-373B-4B02-31D2-2D19B15B8183}"/>
              </a:ext>
            </a:extLst>
          </p:cNvPr>
          <p:cNvSpPr txBox="1"/>
          <p:nvPr/>
        </p:nvSpPr>
        <p:spPr>
          <a:xfrm>
            <a:off x="266700" y="1234869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플레이한 콘텐츠는 플레이 처리됩니다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다른 라운드에서 다시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흑백 처리하고 승패 결과를 적용하여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493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목표 달성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조건에 따라 라운드 결과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결정됩니다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시 레벨 중앙에 전투정비소가 생성됩니다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없다면 다음 라운드가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6C3D68B-EFA2-0C73-5175-E0156D0104F9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3F0FD-66BE-A8F1-A16E-2D10A22A5713}"/>
              </a:ext>
            </a:extLst>
          </p:cNvPr>
          <p:cNvSpPr txBox="1"/>
          <p:nvPr/>
        </p:nvSpPr>
        <p:spPr>
          <a:xfrm>
            <a:off x="266694" y="4143914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34AD3C-46E3-5511-62A1-560CB8760AB6}"/>
              </a:ext>
            </a:extLst>
          </p:cNvPr>
          <p:cNvSpPr/>
          <p:nvPr/>
        </p:nvSpPr>
        <p:spPr>
          <a:xfrm>
            <a:off x="348515" y="4774549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4B70CD-FBAD-451F-099C-BF7F2E92ACFC}"/>
              </a:ext>
            </a:extLst>
          </p:cNvPr>
          <p:cNvSpPr/>
          <p:nvPr/>
        </p:nvSpPr>
        <p:spPr>
          <a:xfrm>
            <a:off x="2545195" y="4400073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32AEDFF-F285-CCB7-9416-1AFE4A798D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110342" y="5288647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05E068-56C7-C240-E31B-C3D9A41B58A2}"/>
              </a:ext>
            </a:extLst>
          </p:cNvPr>
          <p:cNvSpPr/>
          <p:nvPr/>
        </p:nvSpPr>
        <p:spPr>
          <a:xfrm>
            <a:off x="1392032" y="4771787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CB141F-01C4-5AF4-13EE-40564BD8C9C6}"/>
              </a:ext>
            </a:extLst>
          </p:cNvPr>
          <p:cNvSpPr/>
          <p:nvPr/>
        </p:nvSpPr>
        <p:spPr>
          <a:xfrm>
            <a:off x="6759660" y="4771787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2EE42A4-1793-1A8E-C7A9-F3B57C7E5E45}"/>
              </a:ext>
            </a:extLst>
          </p:cNvPr>
          <p:cNvSpPr/>
          <p:nvPr/>
        </p:nvSpPr>
        <p:spPr>
          <a:xfrm>
            <a:off x="2605012" y="4772889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29FA-6CBF-6C8C-A91F-CB18D7AAB101}"/>
              </a:ext>
            </a:extLst>
          </p:cNvPr>
          <p:cNvSpPr/>
          <p:nvPr/>
        </p:nvSpPr>
        <p:spPr>
          <a:xfrm>
            <a:off x="4682336" y="4772889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79F7DF-2E7D-2913-E43E-21011213461F}"/>
              </a:ext>
            </a:extLst>
          </p:cNvPr>
          <p:cNvSpPr/>
          <p:nvPr/>
        </p:nvSpPr>
        <p:spPr>
          <a:xfrm>
            <a:off x="7904121" y="477178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BEACE09-C74E-DDF5-9946-EFD66E8D908D}"/>
              </a:ext>
            </a:extLst>
          </p:cNvPr>
          <p:cNvSpPr/>
          <p:nvPr/>
        </p:nvSpPr>
        <p:spPr>
          <a:xfrm>
            <a:off x="9370497" y="5387518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4EEA8F5-F945-58BF-B510-EFC9F29EB321}"/>
              </a:ext>
            </a:extLst>
          </p:cNvPr>
          <p:cNvSpPr/>
          <p:nvPr/>
        </p:nvSpPr>
        <p:spPr>
          <a:xfrm>
            <a:off x="9370497" y="4771787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D56AE7D-ED35-6516-D9C6-E159E0872A5B}"/>
              </a:ext>
            </a:extLst>
          </p:cNvPr>
          <p:cNvCxnSpPr>
            <a:cxnSpLocks/>
            <a:stCxn id="18" idx="3"/>
            <a:endCxn id="26" idx="1"/>
          </p:cNvCxnSpPr>
          <p:nvPr/>
        </p:nvCxnSpPr>
        <p:spPr>
          <a:xfrm>
            <a:off x="2323322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E069F27-84C8-5FF3-CD24-FAB29229CD98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4400646" y="5289198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207BCD4-59B1-AFB5-BC0A-A2A35D186AB2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 flipV="1">
            <a:off x="6477970" y="5288647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82F6CDF-A18F-C435-42CB-EC3E8412FE01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7622431" y="5288647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17EB86D6-262B-1E21-43BE-D322E9EB02C9}"/>
              </a:ext>
            </a:extLst>
          </p:cNvPr>
          <p:cNvSpPr/>
          <p:nvPr/>
        </p:nvSpPr>
        <p:spPr>
          <a:xfrm>
            <a:off x="8500547" y="474321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DD56F81B-18F7-C67D-D629-CA7846022D41}"/>
              </a:ext>
            </a:extLst>
          </p:cNvPr>
          <p:cNvSpPr/>
          <p:nvPr/>
        </p:nvSpPr>
        <p:spPr>
          <a:xfrm>
            <a:off x="8500730" y="5601513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DE008F6E-73F6-CE38-6193-59D308291296}"/>
              </a:ext>
            </a:extLst>
          </p:cNvPr>
          <p:cNvCxnSpPr>
            <a:cxnSpLocks/>
            <a:stCxn id="28" idx="3"/>
            <a:endCxn id="33" idx="1"/>
          </p:cNvCxnSpPr>
          <p:nvPr/>
        </p:nvCxnSpPr>
        <p:spPr>
          <a:xfrm flipV="1">
            <a:off x="8392791" y="4982572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81E6D2B8-9B33-8C04-92CD-0F4B60081A9E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8392791" y="5288647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8A7773E-BA8E-5EAC-A3C1-81007AA2A60E}"/>
              </a:ext>
            </a:extLst>
          </p:cNvPr>
          <p:cNvSpPr txBox="1"/>
          <p:nvPr/>
        </p:nvSpPr>
        <p:spPr>
          <a:xfrm>
            <a:off x="4677968" y="5810732"/>
            <a:ext cx="180000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5ECD59-C516-A421-8C4C-91CD76472FA0}"/>
              </a:ext>
            </a:extLst>
          </p:cNvPr>
          <p:cNvSpPr txBox="1"/>
          <p:nvPr/>
        </p:nvSpPr>
        <p:spPr>
          <a:xfrm>
            <a:off x="2600645" y="5808436"/>
            <a:ext cx="180000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맞춰서 출력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C677-0B1B-3FE2-5ACC-A7758423F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92FCEFE-0D6C-B74E-6AB6-ABF4CB96E24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3990323-A478-0641-711B-43AA7BADBF4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54D7-D3D7-D409-9423-6B391BC77E4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560468F-F533-CB7E-6C5A-F327D556B4A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927CD25-0996-7950-DFE2-309C419F2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988556-F212-8D28-729C-1C980210106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7855FD-A17D-F989-AEB5-7A8CB2797145}"/>
              </a:ext>
            </a:extLst>
          </p:cNvPr>
          <p:cNvSpPr txBox="1"/>
          <p:nvPr/>
        </p:nvSpPr>
        <p:spPr>
          <a:xfrm>
            <a:off x="266698" y="1230298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 만족 시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80B46BF-172E-A607-E723-D0E770356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37957"/>
              </p:ext>
            </p:extLst>
          </p:nvPr>
        </p:nvGraphicFramePr>
        <p:xfrm>
          <a:off x="846517" y="2118654"/>
          <a:ext cx="528957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5380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114195">
                  <a:extLst>
                    <a:ext uri="{9D8B030D-6E8A-4147-A177-3AD203B41FA5}">
                      <a16:colId xmlns:a16="http://schemas.microsoft.com/office/drawing/2014/main" val="1742786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D72C0C05-DB1C-7C34-D10E-DEF497D1B4C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2505CB5-E9C0-5257-70B2-232FCCF94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838785"/>
              </p:ext>
            </p:extLst>
          </p:nvPr>
        </p:nvGraphicFramePr>
        <p:xfrm>
          <a:off x="887689" y="4262410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B657516-A518-F1E7-E91A-CCFF6B670D1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BA0A547-422B-ED56-0DE1-DDC050D3BE8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19CE234-D74D-4EF1-87D9-474A688BB9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A924256-597F-F956-C846-6A28016B455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D8B243B-7D8D-D677-CA09-ED5F90447B1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8AB794F-C09B-84B0-C579-8D3CAF9C977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74DC969-E467-4906-BD8B-07CF2190E6F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4B0DDB6-B587-F1C5-4433-9F5666E6434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0C83397-0D79-74AC-B6F9-7A56EFF3272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3DD4DDE7-E670-F4CD-B8AE-99435497770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E2F83B-A8FF-06F2-4566-BA03C6B61FE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A92D8D-B895-CEFA-82EA-45B7A67D393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52E5C3-2C20-238F-9989-2D1639181CF7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0A9EC4-8A49-BF61-DF68-EF288D8937A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1637300B-423A-80E0-B175-E37E84F7CED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007AC346-C264-620F-2C7C-EBF0012C5E2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658C7AC-46B7-24EB-2869-4AAE87640BB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569E4B-1725-767D-17C7-6FC55B77503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AF6B782-E2C0-21AF-D45E-F0E6BA39B106}"/>
              </a:ext>
            </a:extLst>
          </p:cNvPr>
          <p:cNvCxnSpPr>
            <a:cxnSpLocks/>
          </p:cNvCxnSpPr>
          <p:nvPr/>
        </p:nvCxnSpPr>
        <p:spPr>
          <a:xfrm>
            <a:off x="266694" y="3366440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18BDDA-C840-48CD-CF41-BC6F5821E8A7}"/>
              </a:ext>
            </a:extLst>
          </p:cNvPr>
          <p:cNvSpPr txBox="1"/>
          <p:nvPr/>
        </p:nvSpPr>
        <p:spPr>
          <a:xfrm>
            <a:off x="266694" y="3375315"/>
            <a:ext cx="673862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319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232414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6F8B43F-451C-E9D9-5827-E0D2C191957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5FBB79DF-4854-02F3-20C8-5507F8DA32BC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CF6C39-0C9B-DF63-79DB-01A48F02682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4E1E7C64-78A3-5E46-09C6-D9CFE88B556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0AFF899F-8ABD-B5CB-69BC-B8867C43D37A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944E0-8D57-1A7E-F816-4912E914621C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3DD282F-E02A-AEE9-7D25-06A3C1BBBA5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다이아몬드 67">
            <a:extLst>
              <a:ext uri="{FF2B5EF4-FFF2-40B4-BE49-F238E27FC236}">
                <a16:creationId xmlns:a16="http://schemas.microsoft.com/office/drawing/2014/main" id="{274D5B13-83F7-4FFF-C8E4-2CEF681031A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5DAAD34-B96F-B014-6AA1-C494F66299C1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D4AE397-E201-8777-493C-B9B4AEAB58C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다이아몬드 70">
            <a:extLst>
              <a:ext uri="{FF2B5EF4-FFF2-40B4-BE49-F238E27FC236}">
                <a16:creationId xmlns:a16="http://schemas.microsoft.com/office/drawing/2014/main" id="{46F671A7-24FF-8A29-0FDD-EC830D424E6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CB17C6-418F-0FCA-F1EA-E4FD156E31C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82E47EC-AF98-43A9-9CCB-EDD6597354C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다이아몬드 73">
            <a:extLst>
              <a:ext uri="{FF2B5EF4-FFF2-40B4-BE49-F238E27FC236}">
                <a16:creationId xmlns:a16="http://schemas.microsoft.com/office/drawing/2014/main" id="{5A51F45D-91E6-29C0-FE81-259F7499300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B995F5B-914A-BD8E-6424-A9E0D8F16F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B92734BC-C2F9-6589-284E-E4F2B5AEC1B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다이아몬드 76">
            <a:extLst>
              <a:ext uri="{FF2B5EF4-FFF2-40B4-BE49-F238E27FC236}">
                <a16:creationId xmlns:a16="http://schemas.microsoft.com/office/drawing/2014/main" id="{A574CFE3-9089-536B-E13E-28D79EDA55A2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7B304-95F4-177E-3BB0-43C46764331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17964CDD-5091-F01E-1A5C-BDCECA49DEFE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다이아몬드 79">
            <a:extLst>
              <a:ext uri="{FF2B5EF4-FFF2-40B4-BE49-F238E27FC236}">
                <a16:creationId xmlns:a16="http://schemas.microsoft.com/office/drawing/2014/main" id="{EB214E62-13F1-25A0-C65D-01C92973031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363A0A0-5DFE-D555-8C52-831C96CFEF9B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4AB5140-B3CA-3774-74A5-276CE10DE89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85CE14E7-A470-7136-AFC9-DCE94478E17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AD650B9-C9A8-2CE8-DC57-D73BEACA21F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BAA2A7AE-282A-7DB4-616C-CB589CBD1EC8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037AB74-FE54-5F1A-753D-20BD3CC2BDC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E324C56-23EC-0E3E-B67C-5B5B05D8E14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FFEE1F77-0BC2-0D6F-0FDB-81B4EE1E02E6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27CF0EAC-BDE3-175F-ADA6-BAAD6614B4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06569AAF-4F13-FC26-E1E4-BB5AF869336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73234B11-1E4A-8307-5461-C5E2367ABB7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FA64CA8A-F6E0-B3C7-B7C3-7FC129E5C561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01458CF-F65F-4720-61D4-AF08BF8C99B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53A519-61F1-20AC-3C06-BA356F424E13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49A888E-36C4-30A8-8744-1855CB33B95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2A2E37-686F-E145-06FB-7BA15F8529F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06FDABF-00E1-4A86-13F7-8E503C13B26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37B536-FE8B-E451-D46B-58998DB2413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A9925F-8534-E04B-C201-C6E97D89CF2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1C5CCE09-3579-641D-0180-30D4838E86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50E99993-A67E-8A25-C5F6-6ADBD7CF657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944413-9A60-75AC-C324-5C5E3818D4F3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68A5938-9432-2A62-2D6E-5909BB82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94935"/>
              </p:ext>
            </p:extLst>
          </p:nvPr>
        </p:nvGraphicFramePr>
        <p:xfrm>
          <a:off x="833081" y="2477970"/>
          <a:ext cx="4979332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326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374606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효과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4856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0325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86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421219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581552" y="1447998"/>
            <a:ext cx="3886893" cy="23070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581553" y="144799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581553" y="145165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1928C42-9360-B030-67AA-E1118013E571}"/>
              </a:ext>
            </a:extLst>
          </p:cNvPr>
          <p:cNvCxnSpPr>
            <a:cxnSpLocks/>
          </p:cNvCxnSpPr>
          <p:nvPr/>
        </p:nvCxnSpPr>
        <p:spPr>
          <a:xfrm flipV="1">
            <a:off x="6676389" y="1447997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7F8CFD-E451-7F1C-B907-3D95650F7E9B}"/>
              </a:ext>
            </a:extLst>
          </p:cNvPr>
          <p:cNvSpPr/>
          <p:nvPr/>
        </p:nvSpPr>
        <p:spPr>
          <a:xfrm>
            <a:off x="7581552" y="3835452"/>
            <a:ext cx="3886893" cy="230702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CDCF770-6572-2D41-E0F8-87DEE5DB0B2E}"/>
              </a:ext>
            </a:extLst>
          </p:cNvPr>
          <p:cNvSpPr/>
          <p:nvPr/>
        </p:nvSpPr>
        <p:spPr>
          <a:xfrm>
            <a:off x="7581553" y="383545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49C7F3-F530-2C56-A061-05907838EE94}"/>
              </a:ext>
            </a:extLst>
          </p:cNvPr>
          <p:cNvSpPr txBox="1"/>
          <p:nvPr/>
        </p:nvSpPr>
        <p:spPr>
          <a:xfrm>
            <a:off x="7581553" y="383911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71A0FD-BF5B-8949-7E63-60F046CAD98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25761-A220-1F96-E5E7-AC8F53CC17E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FD9B-F78D-4854-B3C4-034D322FF14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BFFE6019-C628-F1EA-8155-84E1582C4BDC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C679626-1698-88F0-9F3A-ABA395FACBC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9FD4227-B0F1-7CC4-4369-E7CC15A9E9A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0C9EA77F-21FA-8AA8-66DD-FAF4F2BA6E1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49844356-C7F9-F769-49CF-93FC1D445268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A662EE92-7CFF-F296-DE89-71546B3F92F8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CBB3EF0-35F2-6712-D0BA-EAAB0D082D94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9805CCC1-C4D1-84CC-56B5-251CDE48A76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586BD32-09C4-985D-3F04-63C140F0B96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614E6BDD-959D-643A-537A-DFAA9D674C2E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59DE958-526E-A904-D4C4-9B0D5EB13A3D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E64C6E-BF39-48AC-E677-30719F7AD156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C953BD-0C15-825C-7888-44B258558C0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893BAC-C8B2-B6CD-46B0-9C6B866B5D9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5693658-14F3-7E53-49E6-271CBC51B350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60B1EC-3159-0AB2-861A-32DEDF26B8A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F612EF75-9B99-180A-EC65-E21DBC34469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A71AA6D-1E51-BF38-943F-C817C2999E2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97EA46-9242-9572-6301-23B954816004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천칭마다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9CEABE0-F367-1671-3B59-F1F95220B0F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F3FFCE-2390-5B45-4F65-83402611E64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8CCC92-A696-B0B7-BC9B-269112BFAF48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A426331-B63C-DC89-27F6-BC7DFCB84A6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FBF4BBF-59E5-E1CD-6B90-54ED8B9C71F4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A13C37B3-18C9-A846-FB92-306D3952E668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21A6213-8737-C69F-54E7-1B61041F438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B484A27-B53E-6D33-45DB-390E8BDEA57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BAEBAB1-BE88-0B5A-18B1-184FF4A062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3EB0CE25-2966-B47B-D6D3-5CA603F028DB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9C977BF-B0ED-99E0-517F-2811C8BBD3D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A9F4C5C9-2840-6B24-5AE5-D70EB33930E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B93C003-9D85-B71C-E0BF-3935DDC1C68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4ACDAF-4E58-D17F-A26F-2FF23EA6986F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55F245-23E7-91C0-94D8-067152559C4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A4A010-4772-EBC7-C766-A34C404AF156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F7791FE-19F6-E8B5-8CAF-C94E34C811D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3BD221-4D57-4E51-C4B0-36D91318831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2A39382B-3AAF-6E62-7EB2-93EDB6BEFBFB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EE01EE6-2F86-A9BA-2A45-04856DADCE14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C8766E-B7AA-2EC7-6084-E07E6256BC6A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4880D5-D0DE-FA85-3E73-CC72B0ABBF5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81581353-FA8D-0583-06DC-6DAE4AEAF80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197E78-8F21-C12B-B3F2-E0F944C10D0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1E3250A5-1102-74B6-F9A7-0AB81AE17B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BFB2-FA74-6174-4322-249EC0FF7A3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6E5D5831-BD97-B8E9-C00D-5FDF223CCB1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B68E0E6-1CAC-B95F-31F2-159538BA87FC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7CF99625-EC0C-2457-EA21-206EEA71E69B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B467F53-9EDC-0952-19EB-DBAA13CCC94E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A173E8C3-F26B-F5FC-0233-7AE244F383E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F4AA552-D74E-6F66-DC2B-ACD3F646F5B2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5B529D85-4668-0B54-2CD0-2A24FA399A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0F1B0B-D8DC-27A0-17D7-662A763218D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740541-B542-5926-B24D-8C594D28DC7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D1762C-8378-6BAA-2CCC-AFD93A43FE4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77F25F-FD05-C284-9314-D10B78ABFC0A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DA07D1-57A9-C95E-4D18-DF9328BA133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E1968AD-69F0-2024-AECD-BCF9B69780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0064EEE-DCB1-D93A-5F8E-FAF0C6148F15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4BD46D1-4CCB-4451-93C1-60599218A95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F5AC1C-4021-3A4A-4B01-167FD77DDD3F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29862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일심동체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스킬이 사용 되면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회복시킴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8EA3A6-1B0A-9196-721D-D2D0B378BA42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C9CE536-CAE7-278B-B110-C9AABF90E337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D5B09-79DA-9E34-72C5-ED0F7A1A25D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0124B62-E98E-4FCD-22C3-2414D6C49F4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AD548D-76D7-0837-3295-59F7614DF52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5FD21770-125A-AE9E-7353-04AEEB6C16C9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80A93DA-4C59-DED2-A4C2-8AB32884692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D2AF6D7-FD1F-0EDF-B7B2-5913393B78A4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1B8B7CD-2755-99F3-7132-B91EA48CCEC2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다이아몬드 36">
            <a:extLst>
              <a:ext uri="{FF2B5EF4-FFF2-40B4-BE49-F238E27FC236}">
                <a16:creationId xmlns:a16="http://schemas.microsoft.com/office/drawing/2014/main" id="{2E454268-B6AB-B628-B08F-3677BF3570A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5A108A4-1CF2-B29C-FAAE-BEFBD84E3C8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EC37B178-FF62-2B3D-DDC6-80142F85CF3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D354D2-EE71-2E29-7D4E-92595F49B937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35C8-9A1E-E6B4-35F2-ECB390C914B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0A7EA4-7647-760F-3ED0-131FAB1982E5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A0642-FD3C-72DC-1270-0D347064A7CB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8EFA568-D865-0AF2-70ED-B7D1700090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69C0C5-D739-B9E3-6DB6-C13F3B1B17B7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88D1669-44F3-7285-E362-159FD0BAD61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FAA2D9B0-886D-61EE-6D10-A7270F1768E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C10E3A7-3098-8809-928E-08CF42A6C8D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B 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보상 개수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D20ECE-17A1-7F0F-20EF-7004A3A5EFB3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618F543-4359-6BDE-9067-B0763A62F523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BD36B9B-EBA9-3B51-FA30-45E99116C5E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26FE53E7-4FB0-346B-7C05-7C236FA90C0C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20C6080-FCE1-2C2A-E87A-F5282B0B043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45FA169C-8B80-2CB0-3660-43AA1D93C611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51A2E67-198E-5C06-7E13-8A7077D6D32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89BF92F7-6EDC-B446-99AD-1161ABFAAB6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86703DD-3982-BE59-F363-F8BBBA5BBAE1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49539CFB-78F2-ADF9-DDD0-EE30E5E29C88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A18A16-0F27-72F8-9756-E16A548A136C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2119CF71-1A2D-85DE-2420-32643062873C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4A9B19-CC8A-AF8B-4920-BFA9B122E21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FA2951-01B3-B31F-FF40-62F5F6157CAD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0486DB-1B3A-ADF3-1515-010BCA69B104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9C58B8-4CAF-73FC-695A-DDF13B676283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E325D6-2B08-FC62-0391-D6AE9A27072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DFE83B5-2380-B491-59CE-045B41D4101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F288F0E-7383-811A-3257-0931939CF1B2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9513B67-68D2-267D-987C-4CD7BF06F4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B50E6D7-DED4-E389-2384-D35971D7969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설명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DC0443FD-421F-F811-39D0-8AAEC7F8360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7EC2D2E6-3F8D-64A8-0765-F0F9FF358482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A6A0425F-85BA-B6BE-C408-D6C44E912C8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4ED3E08E-86C0-448A-CB7C-DE95AEC4F44B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11BCDA8-4727-3DC3-7B29-4AB278325DF9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5667A258-01C8-1F3E-8C59-9575AC64F3EE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598D6920-3229-CBC5-F489-340630852168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다이아몬드 62">
            <a:extLst>
              <a:ext uri="{FF2B5EF4-FFF2-40B4-BE49-F238E27FC236}">
                <a16:creationId xmlns:a16="http://schemas.microsoft.com/office/drawing/2014/main" id="{8FCD60AE-2E73-CD0F-DF7D-1D3DF805678E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473B4EA-5973-774A-189C-1BF31C3654E7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다이아몬드 66">
            <a:extLst>
              <a:ext uri="{FF2B5EF4-FFF2-40B4-BE49-F238E27FC236}">
                <a16:creationId xmlns:a16="http://schemas.microsoft.com/office/drawing/2014/main" id="{7F59F90A-FF71-6FAD-704B-42C3B071583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12714D0-1CF5-E510-C46B-D4BDD211B69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86D91BB3-B223-C3EE-6801-AB0A0B8E9E7A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77096E5-4EAA-3C90-6BAD-AC01756F1344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F8964A7-665E-85D3-86A8-13214CF02B3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5F3FBE-083B-6454-8C8B-5B8D878D2810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3C662E-9D5B-2790-7D12-EEB782CB071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456A645-0A05-A710-DF9D-1BABD94C798F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90704-566E-4DB0-6C6A-31CFC58DED9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4157C58-80A7-4C1B-3408-60E6C483E31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다이아몬드 77">
            <a:extLst>
              <a:ext uri="{FF2B5EF4-FFF2-40B4-BE49-F238E27FC236}">
                <a16:creationId xmlns:a16="http://schemas.microsoft.com/office/drawing/2014/main" id="{1CF25BFB-79B3-F808-74E8-76AF57570500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4261FD5-8A38-63A7-0F91-65C3E1B04BF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0195A-D246-18C6-4F95-2598EAF8F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189C123-CF67-83B4-1125-BEBAD80B53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F4A4F2-95F8-CBC9-C13E-EB722760731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86325-D297-0E9C-C22D-0F650F5E05F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5B7CFE-15EB-DF09-368B-9E15F454D8BA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8059830-B228-21DD-BF90-8F75D5CAD2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4FB470-0C6C-9050-8C6D-AB3EAB3F5B5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E3F5B-5137-5E41-9950-807E332A3F2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6668-66E7-3491-6B99-A10FE957B1AA}"/>
              </a:ext>
            </a:extLst>
          </p:cNvPr>
          <p:cNvSpPr txBox="1"/>
          <p:nvPr/>
        </p:nvSpPr>
        <p:spPr>
          <a:xfrm>
            <a:off x="273193" y="5110139"/>
            <a:ext cx="541394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난이도가 나뉘어져 있는 콘텐츠는 하드 난이도로 등장합니다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시간이 너무 짧거나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노후된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제외되었습니다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BC680DA-8470-54B0-8C5C-5B4B4D395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022595"/>
              </p:ext>
            </p:extLst>
          </p:nvPr>
        </p:nvGraphicFramePr>
        <p:xfrm>
          <a:off x="378383" y="1808773"/>
          <a:ext cx="11355596" cy="329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아비도스 작전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8630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1824209"/>
                  </a:ext>
                </a:extLst>
              </a:tr>
            </a:tbl>
          </a:graphicData>
        </a:graphic>
      </p:graphicFrame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0C2FCDC-7889-EDDC-F4F0-45BE60F4A3B6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3570BA3-E4AB-4E98-43EE-E1D5E3D5F11A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E6DB76-8013-7057-4783-A85568810EAC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D390B529-4152-3EB5-8575-E82F36CD25E5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8B43578-5768-084C-E248-5180D3779132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DC261DE-932B-76AD-CB41-9AA7535F6F1D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1659816-66DD-EF92-BB56-FB8141B55F07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5F4D7BDB-5B9B-E82E-0925-838EB7FD5F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E22668F-2BB5-46BD-CB3D-C3CA56340FA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5C66D4A-BBEE-93CF-DB35-B186A83C7246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9DF0010-B5A2-05EB-CEFD-219CC681B789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8D9456D8-31AE-2678-441D-EB8CBA35AE73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77FA50-D576-97A9-44F1-10B186500412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42452B-9A43-11CB-818B-6736D6958E1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FCE9BB-67B9-E010-FD96-949B2EE4767B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111B87-865B-FC81-3AF5-04A04604C9EE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D4F906-2BE1-AD30-497B-5A023B94F335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CFE554C-7626-6B3F-7A72-6805DC4E673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185A37F-211E-0AD8-FB64-601288EE176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C383C4B5-8FC1-C12E-BACB-7F52A685721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5B31B1-04DC-579F-9EBF-5749AC315A85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0495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F14EE-0FDC-C467-F40C-F6FF1D467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EFA3C2D-C2CD-9444-6E86-5EDDC99F21B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5D4BD-29A3-8EDB-6C65-06E7493B3CB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01D5-131A-B867-5998-D544F2D2DC7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A3EDDA-7FBC-9F4E-AC9A-2D0EAD12EE7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55300-A2CE-9490-7922-136494D5E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BF043A-B175-AB1F-094D-CDBA0774EF4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5C01F-34A6-82E7-D958-55FA8D28E8DF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222B2E7-4707-007A-AB20-0F3B1C3CE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923376"/>
              </p:ext>
            </p:extLst>
          </p:nvPr>
        </p:nvGraphicFramePr>
        <p:xfrm>
          <a:off x="378383" y="1808773"/>
          <a:ext cx="11355596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32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724146648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121437073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355212796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4023743109"/>
                    </a:ext>
                  </a:extLst>
                </a:gridCol>
                <a:gridCol w="1601650">
                  <a:extLst>
                    <a:ext uri="{9D8B030D-6E8A-4147-A177-3AD203B41FA5}">
                      <a16:colId xmlns:a16="http://schemas.microsoft.com/office/drawing/2014/main" val="72394782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28225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레벨로 입장합니다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레벨이며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보스를 제외한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모두 제외 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7703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03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PVP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전장맵은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랜덤으로 등장합니다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594082"/>
                  </a:ext>
                </a:extLst>
              </a:tr>
            </a:tbl>
          </a:graphicData>
        </a:graphic>
      </p:graphicFrame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C2533F7-2971-774D-8041-564A9BBFED0D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9CB38819-8A8D-3332-FB97-0903B8507418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D51ED43-B7DB-8B41-D637-171A0FC1E9B0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32D73711-4AB6-CF7F-61AF-66938C5BF931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0CA5ACC-4E6D-F02E-092F-369DB74940F6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BEE15652-E7CC-AD2D-3DFC-BFE4FFFD7C7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86D0F1F-5D71-EED5-2376-64E404D98AFE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82C0E21-ECC6-B1AF-1338-86254BA11FD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2B04912-BB52-3B2F-FA51-B667AA81E5BA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C0CC4FC8-701B-7B10-F4AC-2EEE0D4D6C5D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33A1765-6145-71A5-28B3-7C0C72BF8AC4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E323433-27F2-95B3-EBC9-5750CD0F69FD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23ED30E-1561-33F4-86CD-188EAE309AD8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31461B-B086-1B8D-DC11-DCC0197BD742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306830-5A59-F7F9-31E8-00EE9DD23AE4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940AD-35FA-2D8F-0D0E-D4C47DC173D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A4209D-A5E8-5CE5-DDA5-E273B9752798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27F61C1-593A-3319-2C29-6E820DAC5CC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4B8D2407-7525-CDD1-D145-4933D0B81523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다이아몬드 71">
            <a:extLst>
              <a:ext uri="{FF2B5EF4-FFF2-40B4-BE49-F238E27FC236}">
                <a16:creationId xmlns:a16="http://schemas.microsoft.com/office/drawing/2014/main" id="{998D6DD4-02DA-A2C7-92D6-78DBE882B4D6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30A6EB-844B-B565-3220-C7CE9F3643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08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A7E14EC5-8F33-0111-ED32-EA061CB6B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74989"/>
              </p:ext>
            </p:extLst>
          </p:nvPr>
        </p:nvGraphicFramePr>
        <p:xfrm>
          <a:off x="378382" y="1805564"/>
          <a:ext cx="11355595" cy="448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공동사항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스텟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생명력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1640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레벨에 맞춰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몬스터의 생명력 회복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게이지와 부위 파괴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스킬의 데미지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무력 수치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전선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29742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41977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82296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6524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vert="eaVert"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0377568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8FFB1F1-1EC3-128F-84FB-2FC46F94315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5AB3EBEA-E94F-0383-1CDC-A6CD9D30A3A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9170744-2096-B6C8-F9B1-87D7A85F17B3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786F514-522B-634A-180C-B2527E31570F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8F064-E9F4-80A1-0F41-059CC9D4FC03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C813F47-4464-E363-CD62-546785851DAF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7BBFBE6-1003-7A63-2D1B-C4DC2C8BB1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8FA691C0-1DA5-4885-1681-9346D04914AB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A3B5734-BCF9-8D71-6CAB-77F30941D98F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734DD22A-D7B4-FBE2-B2AA-C1456242B78F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F8FF84C-98D9-8A2B-5778-191E03FB53AF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95CE92D7-DC42-5A96-2783-B572BDCCA8C4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EDF23D-DAA8-C26D-601D-B999CE2FA15B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4379E9-DEE2-3D88-8BAD-2ACDEC678DB0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71FA07-BEF7-D355-2022-B386C45C6743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D27834-DED2-5E14-0E89-0060707A6BE8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D2593-02EF-24E0-EC52-4B1CCB145D9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C47D8E-B81B-8394-F1AD-5B25A516A9A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C067B86-95C4-C471-5D54-64F3B081612A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다이아몬드 53">
            <a:extLst>
              <a:ext uri="{FF2B5EF4-FFF2-40B4-BE49-F238E27FC236}">
                <a16:creationId xmlns:a16="http://schemas.microsoft.com/office/drawing/2014/main" id="{AB99E3A7-5371-4365-A4F1-E1F0BCD730E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C616A00-48E8-091A-AE95-F39C676BB79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647358"/>
            <a:ext cx="10348888" cy="35632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 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위주 플레이로 인하여 느끼지 못하고 있었던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먼저 클리어한다는 일종의 내기 행위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125B-F36F-AA54-6995-2F0D8C1F4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BBA9D9D5-B0C8-E0D6-5325-AECEF1D00D9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7B5BCE-0D63-5E71-736F-6AAAA294795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92ACE7-3DB7-F9EE-0650-536E1723F98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B6EBBA-1982-DD34-4CCD-2BDBEC99156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8E7D89-E832-9BF0-9251-020B6AF0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6FA40-618E-5D06-569F-BE3A8659F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0D08CB-0A2C-DA68-4970-2861FF0F95C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95D372AD-8873-D259-3C39-A116831F8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689377"/>
              </p:ext>
            </p:extLst>
          </p:nvPr>
        </p:nvGraphicFramePr>
        <p:xfrm>
          <a:off x="378382" y="1805564"/>
          <a:ext cx="11355595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52922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931619"/>
                  </a:ext>
                </a:extLst>
              </a:tr>
            </a:tbl>
          </a:graphicData>
        </a:graphic>
      </p:graphicFrame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198F95D5-6645-B739-0D8E-CD175502B261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다이아몬드 50">
            <a:extLst>
              <a:ext uri="{FF2B5EF4-FFF2-40B4-BE49-F238E27FC236}">
                <a16:creationId xmlns:a16="http://schemas.microsoft.com/office/drawing/2014/main" id="{2A8A429D-7BF3-35DF-226D-8BDD91BEB7BF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ED7B941-38E9-E482-F5D2-F94F5B76A1F1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826C3A3B-B1A5-0314-C6B9-FD1075F40694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E9BB0F68-93FB-4FF2-B071-81DD03BCDD0E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4934E0C0-EE9F-A697-34B0-D265C3D4A672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389D55A7-DB9F-9731-C900-69BB9540162A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A6D9C0F-B940-5CE7-C928-57F7A99A33FC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359AB40-9B71-E7C1-E3AA-40735C47C49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다이아몬드 58">
            <a:extLst>
              <a:ext uri="{FF2B5EF4-FFF2-40B4-BE49-F238E27FC236}">
                <a16:creationId xmlns:a16="http://schemas.microsoft.com/office/drawing/2014/main" id="{871BABFA-55DA-8036-33CF-80D8DE9A6752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03F331A-0BD8-D023-B8FD-04EFA355ED05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다이아몬드 60">
            <a:extLst>
              <a:ext uri="{FF2B5EF4-FFF2-40B4-BE49-F238E27FC236}">
                <a16:creationId xmlns:a16="http://schemas.microsoft.com/office/drawing/2014/main" id="{611F4EFC-DFA9-636A-10B3-9168402C8B19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D6588F0-47E9-88D8-FCA2-76294AA70C6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63A592F-2F0A-F220-B04E-BEF9C7351CDA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2F56F4E-6B60-1B9D-FA83-4F4D45B1CFAD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0B592E2-7AC1-8F54-0407-A24442ED244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333C72-3C2A-C37E-17FD-5D33FB779B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C4607FE-F2C1-D29D-0E0A-8BFFD93E897B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368AE8EB-2FFF-019D-00D9-D783A7632806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다이아몬드 68">
            <a:extLst>
              <a:ext uri="{FF2B5EF4-FFF2-40B4-BE49-F238E27FC236}">
                <a16:creationId xmlns:a16="http://schemas.microsoft.com/office/drawing/2014/main" id="{1D96618F-6FFC-E3B8-1212-E8BBA7FE30B2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F4233C5-82B5-3F9D-4C92-696747466A00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514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54BC2-2DF5-9B72-1FD3-2E06E8707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81A294C-3509-B40B-14E8-02899956DA3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5CE0DD-EE16-9D4E-C621-ED79AB431C6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A93E63-03F7-0C76-72D3-8F0D321EDD8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F8C442-200B-3B1B-F097-8F9FFC3D5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DC14BDF-3D3E-F3AC-8B58-D8B68A82B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8F4DE8-50C7-24BB-364F-77EDEFACAB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9F631E-CF6F-2427-2169-F29C1F4F478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4BE87F5-F3BC-0916-FE36-0642A18F7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826588"/>
              </p:ext>
            </p:extLst>
          </p:nvPr>
        </p:nvGraphicFramePr>
        <p:xfrm>
          <a:off x="378382" y="1805564"/>
          <a:ext cx="11355595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2141354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9495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무력화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24811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73DB7CB-5A3D-F733-E79C-5FDE4CEA701F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CD4385F-F333-4D48-A9ED-4252993A4161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8EBEAC4-05A3-F384-95F6-2B1BC0FD732A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271811E-570C-46EE-E419-0E15305ECB7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1E8C0A1-4D2F-044A-8C73-B81196F16DAF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9308A77-2774-9D0A-52F2-18B93CCBDCF3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679E635-799F-6764-0F93-0FF4F3B53B7F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EEC2F08-A43C-A8CA-85F9-F6CBC78DF591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42328-8A5B-F653-A71D-C72E0D0EFB0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D73D6F2-FB37-6F09-4D40-DECC2526362E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7DA24E6-896B-44D6-67D2-95B1E80191B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ADA41B1-3DBC-9755-5C66-2590EDFE302A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12F0C-A5A3-64A5-C4EC-6AC540DBA7DC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D9C896-665D-52B0-969D-E52B18110ABE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01F3AD-308F-3A61-7B73-493B021EEA00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A79FED-E529-42AC-F5A6-1BF42F7530DF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96C12-764A-7817-DB81-595C8C1165C2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40FA02-B490-6059-4360-A502D343D852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0B3E8A78-6D62-0AD8-1F78-63CDB143778F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64071CCC-65D3-59FB-A43A-A066E70F3EC9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8D79D2-48A7-E7C0-7B90-A053FD300398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0972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2435A-B9C0-2585-E549-4C862CF48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D022FE7-B770-0458-CA93-0D05F2A506D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1B0BC9-2466-670B-2E6C-043DA7A6037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70C0C-9344-5537-A31B-B48EEF50B7A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E1224D-75E9-41E4-70C3-F5F4CB0574D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0AC6E6-FF19-34F1-D754-8B49DFC8A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F8B4EF-84CB-E3BF-220D-1E6190724C4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3A2321-805C-6346-0D81-26BBDEC2E796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309C6A9E-B1D2-A619-80D9-AF0ED5DA1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923704"/>
              </p:ext>
            </p:extLst>
          </p:nvPr>
        </p:nvGraphicFramePr>
        <p:xfrm>
          <a:off x="378382" y="1805564"/>
          <a:ext cx="11355595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0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(2/2)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69151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053333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13DC0B7-17C1-FBD5-BA04-72DC183D6C7B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EB47180-3AA3-9394-9901-7B6CE64F473E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7F0AF-85D8-917F-15C3-DAE0D97EC7EF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CA2CCA-A201-A56B-0A3C-D8AABD821707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812E54-D0E2-80AC-F36E-C71C0CABBC8D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64284188-F0A1-8B23-B2D8-D3E0B54A1B6A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B0F66-5473-DEE2-2BA0-9FD23DC049DB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799AA1C-281A-FA8E-580D-C1C6C9419A0D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DEDFB-49AC-659F-F1CF-27E6ACD82CE7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BC38667E-8CE9-0B88-6400-EB4A81BF0D0A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8839CD1-5517-6915-042C-56DBBDD79740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1E433C2-5F22-F7D6-BB96-B4B176638A8D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804A5B-9CF1-1345-A7AC-673E4ED70B80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AA3B2B-29FD-BBEA-83E4-FABD359D9B31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2A4B19-4980-BF53-3EB7-F5D3A24B5C0A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5241B-A211-B46B-17A3-4D995AC03881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2C309C-6652-2BFF-172E-FB04435D06A4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C1A371-7BE6-FE4A-4841-E1C104BF2F08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A9A1D45-819B-E819-69D7-18E2356BBF2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12960F4C-E088-E34F-1882-DAA431F09CC0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963398-01A3-5174-84D0-53E47BA9C552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809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E27DF-E4E3-1449-A753-966CFE54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858875-5117-86A7-DF0E-3DF43BBFD2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D97440-52B4-9ADA-8D35-33078C4475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F2D5E-C7E6-0FE0-0B76-8746DEEE666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CF9E14-841D-EA84-0650-7B377305DE7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58BE106-BE1B-091E-9851-AD902A2616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80D9B8-A9C2-915B-2972-81A42BD701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87F51C-B327-DA94-66CC-59DF8737F343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611AA57-43BA-3B6B-D8DF-8B6780C0B6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72616"/>
              </p:ext>
            </p:extLst>
          </p:nvPr>
        </p:nvGraphicFramePr>
        <p:xfrm>
          <a:off x="378382" y="1805564"/>
          <a:ext cx="11355595" cy="384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사용하며 다른 색 향로를 파괴 시 전멸 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150EF6-16EC-C2D9-1DD0-159C8AC625B7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228063E4-558A-4D1B-1BDD-37570F0AF2D0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7B905C4-B4FE-D3E6-CD43-11974AB67DFB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7F0CD4C-A190-A10A-1406-D4C8DFD049E6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F63E52-69B8-7DE2-98C5-52498073F3B8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4E8B3FE-2965-7B0A-321F-5ABDA1F62D4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7D0D33A-5924-8278-1138-700C2299CDED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EC45E16E-3D61-AEC3-969C-D607A62DAF00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D6257FB-011A-FCA5-718B-93D0F8AA661D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F111AE0F-F5E3-6145-AE05-BA8EFF5B3C7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53518B9-75DC-CAD1-CAB8-5145CBC515B6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B2D3CB7D-946E-7C12-47D4-9D3AA19C0347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A05354-B279-8C3F-7B24-4B40C90CBF71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A3B0484-46CC-B59B-C919-85CE8F901AA7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82C643-4462-6E49-5929-854C5A85CC1E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A70BC-1F84-7395-B972-75D8C1E0537A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6316CC-48DE-504A-CE00-F5ED5BA08ADE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705D65-066E-F07A-6257-A7AEA0A13B9D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79CE009-D920-EFE9-500F-BCD23E122F6B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DC91C8FE-CE8D-CDA8-6EBD-42D65EF86CD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F243555-6764-2AAB-05C6-F24F6899685A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2105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4D776-0F5E-6E8E-FDFE-F9FF7BF4B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8F6E70-AA4A-8ABC-9B3C-E7B49A6A767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851347E-A4FD-8CF5-8D95-BE2D1074B56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ABBE2F-57B6-2620-EA89-74AB3730070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101D4-8646-2783-AD30-BB6E109DCD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875E4E-5275-4ADE-5D42-39662E28C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654530-BD52-7051-43EA-ACF30A28C00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E022E5-AD37-E6FF-23BA-C16051A9F93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591FE36-FFAA-38E5-C87B-5F7C88BB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204516"/>
              </p:ext>
            </p:extLst>
          </p:nvPr>
        </p:nvGraphicFramePr>
        <p:xfrm>
          <a:off x="378382" y="1805564"/>
          <a:ext cx="11355595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385525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98532F8-468D-6B08-3670-7C7B133FAA0E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B9032D3-EAE5-0E69-76AD-9ED869BF7D0D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86DC76A-C741-0ACA-FED6-466A459A7492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BEE36C64-3942-04D6-F2C1-C38C34A039F8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A494D86-DC40-3230-1366-7E9DDF95EA50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705247D5-58AA-7020-76FE-A5B45F23AF30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044329F-1B26-AE8C-194B-D85DCD7F0ED1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FB62BF3-043B-C03C-7A06-250A32FFDB06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961A5FA-4A22-4E22-2CD5-DB1451787E31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3291A0A1-2C56-ECDD-E9DA-6B0A82EAE319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EC7B263-C6AC-01F7-9DE6-9F0F4AAA21CD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DC6341E-D5DE-1CC7-E2D2-683991163BF1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CC314E-D471-4E5E-FCB8-FF18C34194C9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2D2CA1-9E1E-18FD-D33A-C1940A3E77FB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34F2B8-0A37-671D-C0B5-1FF451172F66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3FD43D-AA57-54EC-B8D0-216F6A1D947C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FCE6B8-4835-DAD4-7FDB-6B421FCFF9EC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44BCB2-3EA6-CB07-0227-68F95CFCE2C3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6E68186-ED88-FD2A-B07E-756FAAF94D1D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0F467A5C-907E-2834-6BF1-A950281F7848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0A5370-5B19-6C5B-FD52-27C525C6F961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297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7F67C-32CC-1766-281A-A09AAA118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026D7C-8FAC-489C-7BB8-AACEC7399E9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CD788-FC3D-1FF1-233B-5824504372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F31A7-BF18-84A3-DB5E-F686B118261A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1479CAB-981B-4A63-0B82-42CD2A5AB89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4F318B3-20FA-4F47-3940-FBCAF111A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46F8D1-E107-8CA0-7F56-A35A7EDD902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83DF2C-C9FD-F347-7C09-C5C946E154B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7/7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AD74EF7-1CD3-DA22-4094-613E9FE30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22026"/>
              </p:ext>
            </p:extLst>
          </p:nvPr>
        </p:nvGraphicFramePr>
        <p:xfrm>
          <a:off x="378382" y="1805564"/>
          <a:ext cx="11355595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327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4006244114"/>
                    </a:ext>
                  </a:extLst>
                </a:gridCol>
                <a:gridCol w="10046844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1436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카오스게이트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13044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638327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레벨에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57511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3113870"/>
                  </a:ext>
                </a:extLst>
              </a:tr>
            </a:tbl>
          </a:graphicData>
        </a:graphic>
      </p:graphicFrame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A2466AE-62F9-FD32-4065-D5400C741A4A}"/>
              </a:ext>
            </a:extLst>
          </p:cNvPr>
          <p:cNvCxnSpPr>
            <a:cxnSpLocks/>
          </p:cNvCxnSpPr>
          <p:nvPr/>
        </p:nvCxnSpPr>
        <p:spPr>
          <a:xfrm>
            <a:off x="43830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017D6977-C4C4-A1AA-21A8-0BF40CDC5E09}"/>
              </a:ext>
            </a:extLst>
          </p:cNvPr>
          <p:cNvSpPr/>
          <p:nvPr/>
        </p:nvSpPr>
        <p:spPr>
          <a:xfrm>
            <a:off x="188207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61DDE2A-4CC8-D363-C0CF-9D35628BEC95}"/>
              </a:ext>
            </a:extLst>
          </p:cNvPr>
          <p:cNvCxnSpPr>
            <a:cxnSpLocks/>
          </p:cNvCxnSpPr>
          <p:nvPr/>
        </p:nvCxnSpPr>
        <p:spPr>
          <a:xfrm>
            <a:off x="206298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0EC391A-CB6E-4F3C-19F0-39D84369C4B0}"/>
              </a:ext>
            </a:extLst>
          </p:cNvPr>
          <p:cNvSpPr/>
          <p:nvPr/>
        </p:nvSpPr>
        <p:spPr>
          <a:xfrm>
            <a:off x="350676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B6E58C28-85D5-A445-EDEE-4959C495B00A}"/>
              </a:ext>
            </a:extLst>
          </p:cNvPr>
          <p:cNvCxnSpPr>
            <a:cxnSpLocks/>
          </p:cNvCxnSpPr>
          <p:nvPr/>
        </p:nvCxnSpPr>
        <p:spPr>
          <a:xfrm>
            <a:off x="369144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FEECE89-5346-B683-A5A1-3587E399F936}"/>
              </a:ext>
            </a:extLst>
          </p:cNvPr>
          <p:cNvSpPr/>
          <p:nvPr/>
        </p:nvSpPr>
        <p:spPr>
          <a:xfrm>
            <a:off x="513521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5408EBD-EB0E-BC4E-41D5-F04B9906CFE0}"/>
              </a:ext>
            </a:extLst>
          </p:cNvPr>
          <p:cNvCxnSpPr>
            <a:cxnSpLocks/>
          </p:cNvCxnSpPr>
          <p:nvPr/>
        </p:nvCxnSpPr>
        <p:spPr>
          <a:xfrm>
            <a:off x="531612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593D6C98-477B-1669-2B64-5750D9927F74}"/>
              </a:ext>
            </a:extLst>
          </p:cNvPr>
          <p:cNvSpPr/>
          <p:nvPr/>
        </p:nvSpPr>
        <p:spPr>
          <a:xfrm>
            <a:off x="675990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FF1E358-E49C-C142-8F14-AD5E0F55D123}"/>
              </a:ext>
            </a:extLst>
          </p:cNvPr>
          <p:cNvCxnSpPr>
            <a:cxnSpLocks/>
          </p:cNvCxnSpPr>
          <p:nvPr/>
        </p:nvCxnSpPr>
        <p:spPr>
          <a:xfrm>
            <a:off x="6944584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AD35F82B-0E5A-05C0-07B2-D448A59C709C}"/>
              </a:ext>
            </a:extLst>
          </p:cNvPr>
          <p:cNvSpPr/>
          <p:nvPr/>
        </p:nvSpPr>
        <p:spPr>
          <a:xfrm>
            <a:off x="8388357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027F1A9-4BB7-4D46-EF57-B30DD182C81C}"/>
              </a:ext>
            </a:extLst>
          </p:cNvPr>
          <p:cNvCxnSpPr>
            <a:cxnSpLocks/>
          </p:cNvCxnSpPr>
          <p:nvPr/>
        </p:nvCxnSpPr>
        <p:spPr>
          <a:xfrm>
            <a:off x="8569267" y="6693300"/>
            <a:ext cx="144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9B74675B-480B-C5EF-E6ED-0109A77BFC7E}"/>
              </a:ext>
            </a:extLst>
          </p:cNvPr>
          <p:cNvSpPr/>
          <p:nvPr/>
        </p:nvSpPr>
        <p:spPr>
          <a:xfrm>
            <a:off x="1001304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500345-59B0-74B4-CBC3-E7CAE02DB7F5}"/>
              </a:ext>
            </a:extLst>
          </p:cNvPr>
          <p:cNvSpPr txBox="1"/>
          <p:nvPr/>
        </p:nvSpPr>
        <p:spPr>
          <a:xfrm>
            <a:off x="52515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BD25DC-97E4-8241-C81B-2BCE140DB909}"/>
              </a:ext>
            </a:extLst>
          </p:cNvPr>
          <p:cNvSpPr txBox="1"/>
          <p:nvPr/>
        </p:nvSpPr>
        <p:spPr>
          <a:xfrm>
            <a:off x="210221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F9BE12-790F-127D-97CC-7CD2630EEB79}"/>
              </a:ext>
            </a:extLst>
          </p:cNvPr>
          <p:cNvSpPr txBox="1"/>
          <p:nvPr/>
        </p:nvSpPr>
        <p:spPr>
          <a:xfrm>
            <a:off x="3686760" y="6407427"/>
            <a:ext cx="144754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리스트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5967D8-1FD2-3CCB-7F25-F9EC7DA02B20}"/>
              </a:ext>
            </a:extLst>
          </p:cNvPr>
          <p:cNvSpPr txBox="1"/>
          <p:nvPr/>
        </p:nvSpPr>
        <p:spPr>
          <a:xfrm>
            <a:off x="5364877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BDE361-51D1-5AEA-C7E4-D3F9B2E767FF}"/>
              </a:ext>
            </a:extLst>
          </p:cNvPr>
          <p:cNvSpPr txBox="1"/>
          <p:nvPr/>
        </p:nvSpPr>
        <p:spPr>
          <a:xfrm>
            <a:off x="6993334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DECC08-0C3C-BA4D-FBDD-24D180DDBFBA}"/>
              </a:ext>
            </a:extLst>
          </p:cNvPr>
          <p:cNvSpPr txBox="1"/>
          <p:nvPr/>
        </p:nvSpPr>
        <p:spPr>
          <a:xfrm>
            <a:off x="8627542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82FE599D-280C-EC17-9D2C-E5E7DB94E5C0}"/>
              </a:ext>
            </a:extLst>
          </p:cNvPr>
          <p:cNvCxnSpPr>
            <a:cxnSpLocks/>
          </p:cNvCxnSpPr>
          <p:nvPr/>
        </p:nvCxnSpPr>
        <p:spPr>
          <a:xfrm>
            <a:off x="10197724" y="6693300"/>
            <a:ext cx="144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7410302A-7537-DE1B-7549-E7EB57666C26}"/>
              </a:ext>
            </a:extLst>
          </p:cNvPr>
          <p:cNvSpPr/>
          <p:nvPr/>
        </p:nvSpPr>
        <p:spPr>
          <a:xfrm>
            <a:off x="11641497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BC4091-5A84-45B4-FB56-73EA806C9E8E}"/>
              </a:ext>
            </a:extLst>
          </p:cNvPr>
          <p:cNvSpPr txBox="1"/>
          <p:nvPr/>
        </p:nvSpPr>
        <p:spPr>
          <a:xfrm>
            <a:off x="10236949" y="6407427"/>
            <a:ext cx="135314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639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60EEC54-ADE5-E336-FB72-6372DD104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036070"/>
              </p:ext>
            </p:extLst>
          </p:nvPr>
        </p:nvGraphicFramePr>
        <p:xfrm>
          <a:off x="831093" y="2744511"/>
          <a:ext cx="10664460" cy="3620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1969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603106"/>
                  </a:ext>
                </a:extLst>
              </a:tr>
              <a:tr h="196924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3282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r>
                        <a:rPr lang="en-US" altLang="ko-KR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19692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효과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07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3866F11-888D-766E-995A-BA22549A157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455D084E-29C8-CDE2-9015-C8C5591C461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8E2868-6DC4-3A75-A683-41DD13A6D2AB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5E70485-D21A-DB32-67EA-5E5B00B3AD1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72DD1CB-05EC-C3F2-DA3E-BC687FB497BE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70895-09C1-E773-42EF-530F1532A7B5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/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255964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37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32 ~ 34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], [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B352A-46D6-63FB-37D6-4E039F130A4D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24611B07-F32F-B1DF-A379-52123502F0CD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3CE10F-40BD-1103-9ADB-879796FDB47D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59CD098-F0A0-C9A0-ECE9-EF134C0B4F1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5AB89BB-A7A0-70E6-F57D-58D2BF4FCD6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601DE-A65A-4D22-0E78-EA7514FA741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41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/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AB9DC57-00D2-8F81-456D-D07D340580D2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CC6C8B-F081-7A15-F9FD-2CE597EA83A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59A4CA-FF80-8288-F9BF-656EB0887459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C0D3B3C-5974-48D0-045D-BD4B1AA0DE3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21115AD-AABA-CA77-B609-38F89D586C8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B42BF-4E7E-E6DC-2FC6-8D5A66C7B8EE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9316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로스트아크 - 나무위키">
            <a:extLst>
              <a:ext uri="{FF2B5EF4-FFF2-40B4-BE49-F238E27FC236}">
                <a16:creationId xmlns:a16="http://schemas.microsoft.com/office/drawing/2014/main" id="{DA0CF756-C185-8A48-0C4A-EBACC3168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310" y="3107077"/>
            <a:ext cx="2575379" cy="64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3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857054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등장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950850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31333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C5A4BF-C98B-62CC-D4D7-5246AC9EBD95}"/>
              </a:ext>
            </a:extLst>
          </p:cNvPr>
          <p:cNvSpPr txBox="1"/>
          <p:nvPr/>
        </p:nvSpPr>
        <p:spPr>
          <a:xfrm>
            <a:off x="254001" y="5035994"/>
            <a:ext cx="5258134" cy="983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기준으로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(39~45page)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4F523E6-DB0D-1587-98AB-A504241DC6F5}"/>
              </a:ext>
            </a:extLst>
          </p:cNvPr>
          <p:cNvCxnSpPr>
            <a:cxnSpLocks/>
          </p:cNvCxnSpPr>
          <p:nvPr/>
        </p:nvCxnSpPr>
        <p:spPr>
          <a:xfrm flipV="1">
            <a:off x="6089829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C540A4A-9750-698E-C3C9-51D9CEBA066C}"/>
              </a:ext>
            </a:extLst>
          </p:cNvPr>
          <p:cNvCxnSpPr>
            <a:cxnSpLocks/>
          </p:cNvCxnSpPr>
          <p:nvPr/>
        </p:nvCxnSpPr>
        <p:spPr>
          <a:xfrm flipV="1">
            <a:off x="9009380" y="1482090"/>
            <a:ext cx="0" cy="355663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8BD1A9-018B-2D38-C25D-C8E02B7DC45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75526C-9EF1-9765-CFD5-4A57E5F280B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A2CF7-9819-6452-960A-CEC2B3439D0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5680B7-E9F2-1412-01B5-1799D85E54D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91D671E-3832-DC2D-0957-41ECEEF42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010214-2A0F-C1DF-C21D-58926BD703E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01F7C23-B6A5-9D1E-B4B5-F96F5BF3E77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2E772-0A77-965D-6ED8-F786B4424EF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D5220-2F30-F457-3A9A-2BB52E1A9768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16158</TotalTime>
  <Words>7769</Words>
  <Application>Microsoft Office PowerPoint</Application>
  <PresentationFormat>와이드스크린</PresentationFormat>
  <Paragraphs>1473</Paragraphs>
  <Slides>54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0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2106</cp:revision>
  <dcterms:created xsi:type="dcterms:W3CDTF">2024-10-29T05:59:45Z</dcterms:created>
  <dcterms:modified xsi:type="dcterms:W3CDTF">2024-12-16T02:20:12Z</dcterms:modified>
</cp:coreProperties>
</file>